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932"/>
    <a:srgbClr val="16252E"/>
    <a:srgbClr val="425B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17" d="100"/>
          <a:sy n="117" d="100"/>
        </p:scale>
        <p:origin x="192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61A26-BFEB-8641-B17E-839F005FCB83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D6E4-0BAB-CB43-86D1-300E3575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2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None/>
            </a:pPr>
            <a:r>
              <a:rPr lang="en-US" sz="1400" b="1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Please watch all videos above. </a:t>
            </a:r>
            <a:endParaRPr sz="1400" b="1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None/>
            </a:pPr>
            <a:r>
              <a:rPr lang="en-US" sz="1400" b="1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Product Screenshot Full MacBook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ED6E4-0BAB-CB43-86D1-300E357537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2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749300"/>
            <a:ext cx="3924300" cy="610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219700" y="0"/>
            <a:ext cx="3924300" cy="610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36011" y="1894694"/>
            <a:ext cx="6309360" cy="2548890"/>
          </a:xfrm>
          <a:custGeom>
            <a:avLst/>
            <a:gdLst/>
            <a:ahLst/>
            <a:cxnLst/>
            <a:rect l="l" t="t" r="r" b="b"/>
            <a:pathLst>
              <a:path w="6309359" h="2548890">
                <a:moveTo>
                  <a:pt x="6172200" y="0"/>
                </a:moveTo>
                <a:lnTo>
                  <a:pt x="137160" y="0"/>
                </a:lnTo>
                <a:lnTo>
                  <a:pt x="57864" y="2143"/>
                </a:lnTo>
                <a:lnTo>
                  <a:pt x="17144" y="17145"/>
                </a:lnTo>
                <a:lnTo>
                  <a:pt x="2143" y="57864"/>
                </a:lnTo>
                <a:lnTo>
                  <a:pt x="0" y="137160"/>
                </a:lnTo>
                <a:lnTo>
                  <a:pt x="0" y="2205990"/>
                </a:lnTo>
                <a:lnTo>
                  <a:pt x="811530" y="2205990"/>
                </a:lnTo>
                <a:lnTo>
                  <a:pt x="890825" y="2227421"/>
                </a:lnTo>
                <a:lnTo>
                  <a:pt x="931545" y="2274570"/>
                </a:lnTo>
                <a:lnTo>
                  <a:pt x="946546" y="2321718"/>
                </a:lnTo>
                <a:lnTo>
                  <a:pt x="948689" y="2343150"/>
                </a:lnTo>
                <a:lnTo>
                  <a:pt x="948689" y="2548890"/>
                </a:lnTo>
                <a:lnTo>
                  <a:pt x="6309360" y="2548890"/>
                </a:lnTo>
                <a:lnTo>
                  <a:pt x="6309360" y="137160"/>
                </a:lnTo>
                <a:lnTo>
                  <a:pt x="6307216" y="57864"/>
                </a:lnTo>
                <a:lnTo>
                  <a:pt x="6292215" y="17145"/>
                </a:lnTo>
                <a:lnTo>
                  <a:pt x="6251495" y="2143"/>
                </a:lnTo>
                <a:lnTo>
                  <a:pt x="6172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536011" y="1894694"/>
            <a:ext cx="6309360" cy="2548890"/>
          </a:xfrm>
          <a:custGeom>
            <a:avLst/>
            <a:gdLst/>
            <a:ahLst/>
            <a:cxnLst/>
            <a:rect l="l" t="t" r="r" b="b"/>
            <a:pathLst>
              <a:path w="6309359" h="2548890">
                <a:moveTo>
                  <a:pt x="6172200" y="0"/>
                </a:moveTo>
                <a:lnTo>
                  <a:pt x="137160" y="0"/>
                </a:lnTo>
                <a:lnTo>
                  <a:pt x="57864" y="2143"/>
                </a:lnTo>
                <a:lnTo>
                  <a:pt x="17144" y="17145"/>
                </a:lnTo>
                <a:lnTo>
                  <a:pt x="2143" y="57864"/>
                </a:lnTo>
                <a:lnTo>
                  <a:pt x="0" y="137160"/>
                </a:lnTo>
                <a:lnTo>
                  <a:pt x="0" y="2205990"/>
                </a:lnTo>
                <a:lnTo>
                  <a:pt x="811530" y="2205990"/>
                </a:lnTo>
                <a:lnTo>
                  <a:pt x="890825" y="2227421"/>
                </a:lnTo>
                <a:lnTo>
                  <a:pt x="931545" y="2274570"/>
                </a:lnTo>
                <a:lnTo>
                  <a:pt x="946546" y="2321718"/>
                </a:lnTo>
                <a:lnTo>
                  <a:pt x="948689" y="2343150"/>
                </a:lnTo>
                <a:lnTo>
                  <a:pt x="948689" y="2548890"/>
                </a:lnTo>
                <a:lnTo>
                  <a:pt x="6309360" y="2548890"/>
                </a:lnTo>
                <a:lnTo>
                  <a:pt x="6309360" y="137160"/>
                </a:lnTo>
                <a:lnTo>
                  <a:pt x="6307216" y="57864"/>
                </a:lnTo>
                <a:lnTo>
                  <a:pt x="6292215" y="17145"/>
                </a:lnTo>
                <a:lnTo>
                  <a:pt x="6251495" y="2143"/>
                </a:lnTo>
                <a:lnTo>
                  <a:pt x="6172200" y="0"/>
                </a:lnTo>
                <a:close/>
              </a:path>
            </a:pathLst>
          </a:custGeom>
          <a:solidFill>
            <a:srgbClr val="F6E17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484701" y="4443585"/>
            <a:ext cx="5360670" cy="537210"/>
          </a:xfrm>
          <a:custGeom>
            <a:avLst/>
            <a:gdLst/>
            <a:ahLst/>
            <a:cxnLst/>
            <a:rect l="l" t="t" r="r" b="b"/>
            <a:pathLst>
              <a:path w="5360670" h="537210">
                <a:moveTo>
                  <a:pt x="5360670" y="0"/>
                </a:moveTo>
                <a:lnTo>
                  <a:pt x="0" y="0"/>
                </a:lnTo>
                <a:lnTo>
                  <a:pt x="0" y="537210"/>
                </a:lnTo>
                <a:lnTo>
                  <a:pt x="5223510" y="537210"/>
                </a:lnTo>
                <a:lnTo>
                  <a:pt x="5302805" y="535066"/>
                </a:lnTo>
                <a:lnTo>
                  <a:pt x="5343525" y="520065"/>
                </a:lnTo>
                <a:lnTo>
                  <a:pt x="5358526" y="479345"/>
                </a:lnTo>
                <a:lnTo>
                  <a:pt x="5360670" y="400050"/>
                </a:lnTo>
                <a:lnTo>
                  <a:pt x="5360670" y="0"/>
                </a:lnTo>
                <a:close/>
              </a:path>
            </a:pathLst>
          </a:custGeom>
          <a:solidFill>
            <a:srgbClr val="FBE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55165" y="2509954"/>
            <a:ext cx="5233669" cy="1529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0F232F"/>
                </a:solidFill>
                <a:latin typeface="Work Sans ExtraLight"/>
                <a:cs typeface="Work Sans Extra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Work Sans ExtraLight"/>
                <a:cs typeface="Work Sans Extra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Work Sans ExtraLight"/>
                <a:cs typeface="Work Sans Extra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chemeClr val="bg1"/>
                </a:solidFill>
                <a:latin typeface="Work Sans ExtraLight"/>
                <a:cs typeface="Work Sans Extra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Aligned - Orange">
  <p:cSld name="Left Aligned - Orange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728" y="5896168"/>
            <a:ext cx="585216" cy="819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04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– Center Aligned Header Light">
  <p:cSld name="Blank Slide – Center Aligned Header Light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1728" y="5896168"/>
            <a:ext cx="585216" cy="8193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2065044" y="284481"/>
            <a:ext cx="5013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203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BEEA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2180" y="2264549"/>
            <a:ext cx="5499638" cy="1945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chemeClr val="bg1"/>
                </a:solidFill>
                <a:latin typeface="Work Sans ExtraLight"/>
                <a:cs typeface="Work Sans Extra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8640" y="2480154"/>
            <a:ext cx="7566718" cy="3637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cademy.hubspot.com/?utm_source=offers&amp;utm_medium=offers&amp;utm_campaign=seondary-conversion_powerpoint_template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717267" y="2337440"/>
            <a:ext cx="6131333" cy="1545936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081405" marR="5080" indent="-832485" algn="l">
              <a:lnSpc>
                <a:spcPts val="5580"/>
              </a:lnSpc>
              <a:spcBef>
                <a:spcPts val="855"/>
              </a:spcBef>
            </a:pPr>
            <a:r>
              <a:rPr sz="5000" spc="-7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Professional</a:t>
            </a:r>
            <a:r>
              <a:rPr lang="en-US" sz="5000" spc="-32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0" spc="-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Sty</a:t>
            </a:r>
            <a:r>
              <a:rPr lang="en-US" sz="5000" spc="-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</a:t>
            </a:r>
            <a:br>
              <a:rPr lang="en-US" sz="5000" spc="-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5000" spc="-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0" spc="-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</a:t>
            </a:r>
            <a:r>
              <a:rPr lang="en-US" sz="5000" spc="-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5000" spc="-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33800" y="4567929"/>
            <a:ext cx="208724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2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Template </a:t>
            </a:r>
            <a:r>
              <a:rPr sz="1400" spc="-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</a:t>
            </a:r>
            <a:r>
              <a:rPr sz="1400" spc="-4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400" spc="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Hubspot</a:t>
            </a:r>
            <a:endParaRPr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8719" y="1551800"/>
            <a:ext cx="1025448" cy="1007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9833" y="4100690"/>
            <a:ext cx="1534871" cy="1205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7845" y="4623435"/>
            <a:ext cx="1078844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2180" y="2264549"/>
            <a:ext cx="5499638" cy="17698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9000"/>
              </a:lnSpc>
              <a:spcBef>
                <a:spcPts val="105"/>
              </a:spcBef>
            </a:pPr>
            <a:r>
              <a:rPr sz="3600" spc="-3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</a:t>
            </a:r>
            <a:r>
              <a:rPr sz="3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marketing </a:t>
            </a:r>
            <a:r>
              <a:rPr sz="36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gets  three</a:t>
            </a:r>
            <a:r>
              <a:rPr lang="en-US" sz="36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times</a:t>
            </a:r>
            <a:r>
              <a:rPr sz="3600" spc="-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</a:t>
            </a:r>
            <a:r>
              <a:rPr sz="3600" spc="-14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leads </a:t>
            </a:r>
            <a:r>
              <a:rPr sz="3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 </a:t>
            </a:r>
            <a:r>
              <a:rPr sz="3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paid</a:t>
            </a:r>
            <a:r>
              <a:rPr sz="3600" spc="-3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advertising.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0" y="4479291"/>
            <a:ext cx="0" cy="439420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419"/>
                </a:lnTo>
              </a:path>
            </a:pathLst>
          </a:custGeom>
          <a:ln w="10160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37199" y="5186730"/>
            <a:ext cx="3669599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spc="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Source: </a:t>
            </a:r>
            <a:r>
              <a:rPr sz="1200" spc="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 Marketing </a:t>
            </a:r>
            <a:r>
              <a:rPr sz="1200" spc="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Institute,</a:t>
            </a:r>
            <a:r>
              <a:rPr sz="1200" spc="-2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spc="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2017</a:t>
            </a:r>
            <a:endParaRPr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68734" y="1496009"/>
            <a:ext cx="607060" cy="289560"/>
          </a:xfrm>
          <a:custGeom>
            <a:avLst/>
            <a:gdLst/>
            <a:ahLst/>
            <a:cxnLst/>
            <a:rect l="l" t="t" r="r" b="b"/>
            <a:pathLst>
              <a:path w="607060" h="289560">
                <a:moveTo>
                  <a:pt x="53886" y="181648"/>
                </a:moveTo>
                <a:lnTo>
                  <a:pt x="33127" y="185953"/>
                </a:lnTo>
                <a:lnTo>
                  <a:pt x="15975" y="197618"/>
                </a:lnTo>
                <a:lnTo>
                  <a:pt x="4306" y="214770"/>
                </a:lnTo>
                <a:lnTo>
                  <a:pt x="0" y="235534"/>
                </a:lnTo>
                <a:lnTo>
                  <a:pt x="4546" y="256290"/>
                </a:lnTo>
                <a:lnTo>
                  <a:pt x="16743" y="273438"/>
                </a:lnTo>
                <a:lnTo>
                  <a:pt x="34423" y="285102"/>
                </a:lnTo>
                <a:lnTo>
                  <a:pt x="55422" y="289407"/>
                </a:lnTo>
                <a:lnTo>
                  <a:pt x="76179" y="285102"/>
                </a:lnTo>
                <a:lnTo>
                  <a:pt x="93327" y="273438"/>
                </a:lnTo>
                <a:lnTo>
                  <a:pt x="103405" y="258622"/>
                </a:lnTo>
                <a:lnTo>
                  <a:pt x="55422" y="258622"/>
                </a:lnTo>
                <a:lnTo>
                  <a:pt x="46618" y="256745"/>
                </a:lnTo>
                <a:lnTo>
                  <a:pt x="39258" y="251693"/>
                </a:lnTo>
                <a:lnTo>
                  <a:pt x="34209" y="244333"/>
                </a:lnTo>
                <a:lnTo>
                  <a:pt x="32334" y="235534"/>
                </a:lnTo>
                <a:lnTo>
                  <a:pt x="34209" y="226727"/>
                </a:lnTo>
                <a:lnTo>
                  <a:pt x="39258" y="219363"/>
                </a:lnTo>
                <a:lnTo>
                  <a:pt x="46618" y="214310"/>
                </a:lnTo>
                <a:lnTo>
                  <a:pt x="55422" y="212432"/>
                </a:lnTo>
                <a:lnTo>
                  <a:pt x="106235" y="212432"/>
                </a:lnTo>
                <a:lnTo>
                  <a:pt x="127785" y="190881"/>
                </a:lnTo>
                <a:lnTo>
                  <a:pt x="83134" y="190881"/>
                </a:lnTo>
                <a:lnTo>
                  <a:pt x="76831" y="187493"/>
                </a:lnTo>
                <a:lnTo>
                  <a:pt x="69662" y="184535"/>
                </a:lnTo>
                <a:lnTo>
                  <a:pt x="61917" y="182442"/>
                </a:lnTo>
                <a:lnTo>
                  <a:pt x="53886" y="181648"/>
                </a:lnTo>
                <a:close/>
              </a:path>
              <a:path w="607060" h="289560">
                <a:moveTo>
                  <a:pt x="106235" y="212432"/>
                </a:moveTo>
                <a:lnTo>
                  <a:pt x="55422" y="212432"/>
                </a:lnTo>
                <a:lnTo>
                  <a:pt x="65524" y="215176"/>
                </a:lnTo>
                <a:lnTo>
                  <a:pt x="72739" y="221673"/>
                </a:lnTo>
                <a:lnTo>
                  <a:pt x="77068" y="229326"/>
                </a:lnTo>
                <a:lnTo>
                  <a:pt x="78511" y="235534"/>
                </a:lnTo>
                <a:lnTo>
                  <a:pt x="76636" y="244333"/>
                </a:lnTo>
                <a:lnTo>
                  <a:pt x="71586" y="251693"/>
                </a:lnTo>
                <a:lnTo>
                  <a:pt x="64227" y="256745"/>
                </a:lnTo>
                <a:lnTo>
                  <a:pt x="55422" y="258622"/>
                </a:lnTo>
                <a:lnTo>
                  <a:pt x="103405" y="258622"/>
                </a:lnTo>
                <a:lnTo>
                  <a:pt x="104991" y="256290"/>
                </a:lnTo>
                <a:lnTo>
                  <a:pt x="109296" y="235534"/>
                </a:lnTo>
                <a:lnTo>
                  <a:pt x="109296" y="227825"/>
                </a:lnTo>
                <a:lnTo>
                  <a:pt x="107759" y="220129"/>
                </a:lnTo>
                <a:lnTo>
                  <a:pt x="104686" y="213982"/>
                </a:lnTo>
                <a:lnTo>
                  <a:pt x="106235" y="212432"/>
                </a:lnTo>
                <a:close/>
              </a:path>
              <a:path w="607060" h="289560">
                <a:moveTo>
                  <a:pt x="243230" y="38481"/>
                </a:moveTo>
                <a:lnTo>
                  <a:pt x="235534" y="40030"/>
                </a:lnTo>
                <a:lnTo>
                  <a:pt x="229374" y="44640"/>
                </a:lnTo>
                <a:lnTo>
                  <a:pt x="83134" y="190881"/>
                </a:lnTo>
                <a:lnTo>
                  <a:pt x="127785" y="190881"/>
                </a:lnTo>
                <a:lnTo>
                  <a:pt x="243230" y="75425"/>
                </a:lnTo>
                <a:lnTo>
                  <a:pt x="295788" y="75425"/>
                </a:lnTo>
                <a:lnTo>
                  <a:pt x="249389" y="43103"/>
                </a:lnTo>
                <a:lnTo>
                  <a:pt x="243230" y="38481"/>
                </a:lnTo>
                <a:close/>
              </a:path>
              <a:path w="607060" h="289560">
                <a:moveTo>
                  <a:pt x="295788" y="75425"/>
                </a:moveTo>
                <a:lnTo>
                  <a:pt x="243230" y="75425"/>
                </a:lnTo>
                <a:lnTo>
                  <a:pt x="377151" y="170878"/>
                </a:lnTo>
                <a:lnTo>
                  <a:pt x="381774" y="173951"/>
                </a:lnTo>
                <a:lnTo>
                  <a:pt x="389470" y="173951"/>
                </a:lnTo>
                <a:lnTo>
                  <a:pt x="394093" y="170878"/>
                </a:lnTo>
                <a:lnTo>
                  <a:pt x="440453" y="138544"/>
                </a:lnTo>
                <a:lnTo>
                  <a:pt x="386397" y="138544"/>
                </a:lnTo>
                <a:lnTo>
                  <a:pt x="295788" y="75425"/>
                </a:lnTo>
                <a:close/>
              </a:path>
              <a:path w="607060" h="289560">
                <a:moveTo>
                  <a:pt x="552653" y="0"/>
                </a:moveTo>
                <a:lnTo>
                  <a:pt x="531889" y="4304"/>
                </a:lnTo>
                <a:lnTo>
                  <a:pt x="514737" y="15968"/>
                </a:lnTo>
                <a:lnTo>
                  <a:pt x="503072" y="33116"/>
                </a:lnTo>
                <a:lnTo>
                  <a:pt x="498767" y="53873"/>
                </a:lnTo>
                <a:lnTo>
                  <a:pt x="498767" y="60032"/>
                </a:lnTo>
                <a:lnTo>
                  <a:pt x="386397" y="138544"/>
                </a:lnTo>
                <a:lnTo>
                  <a:pt x="440453" y="138544"/>
                </a:lnTo>
                <a:lnTo>
                  <a:pt x="511086" y="89281"/>
                </a:lnTo>
                <a:lnTo>
                  <a:pt x="592263" y="89281"/>
                </a:lnTo>
                <a:lnTo>
                  <a:pt x="601686" y="75425"/>
                </a:lnTo>
                <a:lnTo>
                  <a:pt x="552653" y="75425"/>
                </a:lnTo>
                <a:lnTo>
                  <a:pt x="543846" y="73550"/>
                </a:lnTo>
                <a:lnTo>
                  <a:pt x="536482" y="68500"/>
                </a:lnTo>
                <a:lnTo>
                  <a:pt x="531429" y="61141"/>
                </a:lnTo>
                <a:lnTo>
                  <a:pt x="529551" y="52336"/>
                </a:lnTo>
                <a:lnTo>
                  <a:pt x="531429" y="43537"/>
                </a:lnTo>
                <a:lnTo>
                  <a:pt x="536482" y="36177"/>
                </a:lnTo>
                <a:lnTo>
                  <a:pt x="543846" y="31125"/>
                </a:lnTo>
                <a:lnTo>
                  <a:pt x="552653" y="29248"/>
                </a:lnTo>
                <a:lnTo>
                  <a:pt x="599590" y="29248"/>
                </a:lnTo>
                <a:lnTo>
                  <a:pt x="590557" y="15968"/>
                </a:lnTo>
                <a:lnTo>
                  <a:pt x="573409" y="4304"/>
                </a:lnTo>
                <a:lnTo>
                  <a:pt x="552653" y="0"/>
                </a:lnTo>
                <a:close/>
              </a:path>
              <a:path w="607060" h="289560">
                <a:moveTo>
                  <a:pt x="592263" y="89281"/>
                </a:moveTo>
                <a:lnTo>
                  <a:pt x="511086" y="89281"/>
                </a:lnTo>
                <a:lnTo>
                  <a:pt x="519741" y="96717"/>
                </a:lnTo>
                <a:lnTo>
                  <a:pt x="529555" y="102563"/>
                </a:lnTo>
                <a:lnTo>
                  <a:pt x="540525" y="106388"/>
                </a:lnTo>
                <a:lnTo>
                  <a:pt x="552653" y="107759"/>
                </a:lnTo>
                <a:lnTo>
                  <a:pt x="573409" y="103454"/>
                </a:lnTo>
                <a:lnTo>
                  <a:pt x="590557" y="91789"/>
                </a:lnTo>
                <a:lnTo>
                  <a:pt x="592263" y="89281"/>
                </a:lnTo>
                <a:close/>
              </a:path>
              <a:path w="607060" h="289560">
                <a:moveTo>
                  <a:pt x="599590" y="29248"/>
                </a:moveTo>
                <a:lnTo>
                  <a:pt x="552653" y="29248"/>
                </a:lnTo>
                <a:lnTo>
                  <a:pt x="561452" y="31125"/>
                </a:lnTo>
                <a:lnTo>
                  <a:pt x="568812" y="36177"/>
                </a:lnTo>
                <a:lnTo>
                  <a:pt x="573864" y="43537"/>
                </a:lnTo>
                <a:lnTo>
                  <a:pt x="575741" y="52336"/>
                </a:lnTo>
                <a:lnTo>
                  <a:pt x="573864" y="61141"/>
                </a:lnTo>
                <a:lnTo>
                  <a:pt x="568812" y="68500"/>
                </a:lnTo>
                <a:lnTo>
                  <a:pt x="561452" y="73550"/>
                </a:lnTo>
                <a:lnTo>
                  <a:pt x="552653" y="75425"/>
                </a:lnTo>
                <a:lnTo>
                  <a:pt x="601686" y="75425"/>
                </a:lnTo>
                <a:lnTo>
                  <a:pt x="602221" y="74637"/>
                </a:lnTo>
                <a:lnTo>
                  <a:pt x="606526" y="53873"/>
                </a:lnTo>
                <a:lnTo>
                  <a:pt x="602221" y="33116"/>
                </a:lnTo>
                <a:lnTo>
                  <a:pt x="599590" y="29248"/>
                </a:lnTo>
                <a:close/>
              </a:path>
            </a:pathLst>
          </a:custGeom>
          <a:solidFill>
            <a:srgbClr val="F6E17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0" y="4900625"/>
            <a:ext cx="0" cy="439420"/>
          </a:xfrm>
          <a:custGeom>
            <a:avLst/>
            <a:gdLst/>
            <a:ahLst/>
            <a:cxnLst/>
            <a:rect l="l" t="t" r="r" b="b"/>
            <a:pathLst>
              <a:path h="439420">
                <a:moveTo>
                  <a:pt x="0" y="0"/>
                </a:moveTo>
                <a:lnTo>
                  <a:pt x="0" y="439420"/>
                </a:lnTo>
              </a:path>
            </a:pathLst>
          </a:custGeom>
          <a:ln w="10160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58267" y="5272556"/>
            <a:ext cx="4417305" cy="1090683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45"/>
              </a:spcBef>
            </a:pPr>
            <a:r>
              <a:rPr sz="3650" spc="-1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Revenue</a:t>
            </a:r>
            <a:r>
              <a:rPr sz="3650" spc="-14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50" spc="-4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Tracking</a:t>
            </a:r>
            <a:endParaRPr sz="36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900" spc="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 –</a:t>
            </a:r>
            <a:r>
              <a:rPr sz="190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00" spc="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2019</a:t>
            </a:r>
            <a:endParaRPr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78959" y="552043"/>
            <a:ext cx="386080" cy="359410"/>
          </a:xfrm>
          <a:custGeom>
            <a:avLst/>
            <a:gdLst/>
            <a:ahLst/>
            <a:cxnLst/>
            <a:rect l="l" t="t" r="r" b="b"/>
            <a:pathLst>
              <a:path w="386079" h="359409">
                <a:moveTo>
                  <a:pt x="381000" y="0"/>
                </a:moveTo>
                <a:lnTo>
                  <a:pt x="5079" y="0"/>
                </a:lnTo>
                <a:lnTo>
                  <a:pt x="0" y="4724"/>
                </a:lnTo>
                <a:lnTo>
                  <a:pt x="0" y="354329"/>
                </a:lnTo>
                <a:lnTo>
                  <a:pt x="5079" y="359054"/>
                </a:lnTo>
                <a:lnTo>
                  <a:pt x="17627" y="359054"/>
                </a:lnTo>
                <a:lnTo>
                  <a:pt x="22707" y="354329"/>
                </a:lnTo>
                <a:lnTo>
                  <a:pt x="22707" y="274574"/>
                </a:lnTo>
                <a:lnTo>
                  <a:pt x="381000" y="274574"/>
                </a:lnTo>
                <a:lnTo>
                  <a:pt x="386079" y="269836"/>
                </a:lnTo>
                <a:lnTo>
                  <a:pt x="386079" y="258178"/>
                </a:lnTo>
                <a:lnTo>
                  <a:pt x="381000" y="253453"/>
                </a:lnTo>
                <a:lnTo>
                  <a:pt x="295236" y="253453"/>
                </a:lnTo>
                <a:lnTo>
                  <a:pt x="22707" y="253441"/>
                </a:lnTo>
                <a:lnTo>
                  <a:pt x="22707" y="147840"/>
                </a:lnTo>
                <a:lnTo>
                  <a:pt x="381000" y="147840"/>
                </a:lnTo>
                <a:lnTo>
                  <a:pt x="386079" y="143116"/>
                </a:lnTo>
                <a:lnTo>
                  <a:pt x="386079" y="131457"/>
                </a:lnTo>
                <a:lnTo>
                  <a:pt x="381000" y="126720"/>
                </a:lnTo>
                <a:lnTo>
                  <a:pt x="22707" y="126720"/>
                </a:lnTo>
                <a:lnTo>
                  <a:pt x="22707" y="21120"/>
                </a:lnTo>
                <a:lnTo>
                  <a:pt x="381000" y="21120"/>
                </a:lnTo>
                <a:lnTo>
                  <a:pt x="386079" y="16395"/>
                </a:lnTo>
                <a:lnTo>
                  <a:pt x="386079" y="4724"/>
                </a:lnTo>
                <a:lnTo>
                  <a:pt x="381000" y="0"/>
                </a:lnTo>
                <a:close/>
              </a:path>
              <a:path w="386079" h="359409">
                <a:moveTo>
                  <a:pt x="158978" y="274574"/>
                </a:moveTo>
                <a:lnTo>
                  <a:pt x="136258" y="274574"/>
                </a:lnTo>
                <a:lnTo>
                  <a:pt x="136258" y="354329"/>
                </a:lnTo>
                <a:lnTo>
                  <a:pt x="141350" y="359054"/>
                </a:lnTo>
                <a:lnTo>
                  <a:pt x="153885" y="359054"/>
                </a:lnTo>
                <a:lnTo>
                  <a:pt x="158978" y="354329"/>
                </a:lnTo>
                <a:lnTo>
                  <a:pt x="158978" y="274574"/>
                </a:lnTo>
                <a:close/>
              </a:path>
              <a:path w="386079" h="359409">
                <a:moveTo>
                  <a:pt x="295236" y="274574"/>
                </a:moveTo>
                <a:lnTo>
                  <a:pt x="272529" y="274574"/>
                </a:lnTo>
                <a:lnTo>
                  <a:pt x="272529" y="354329"/>
                </a:lnTo>
                <a:lnTo>
                  <a:pt x="277609" y="359054"/>
                </a:lnTo>
                <a:lnTo>
                  <a:pt x="290156" y="359054"/>
                </a:lnTo>
                <a:lnTo>
                  <a:pt x="295236" y="354329"/>
                </a:lnTo>
                <a:lnTo>
                  <a:pt x="295236" y="274574"/>
                </a:lnTo>
                <a:close/>
              </a:path>
              <a:path w="386079" h="359409">
                <a:moveTo>
                  <a:pt x="158978" y="147840"/>
                </a:moveTo>
                <a:lnTo>
                  <a:pt x="136258" y="147840"/>
                </a:lnTo>
                <a:lnTo>
                  <a:pt x="136258" y="253441"/>
                </a:lnTo>
                <a:lnTo>
                  <a:pt x="158978" y="253441"/>
                </a:lnTo>
                <a:lnTo>
                  <a:pt x="158978" y="147840"/>
                </a:lnTo>
                <a:close/>
              </a:path>
              <a:path w="386079" h="359409">
                <a:moveTo>
                  <a:pt x="295236" y="147840"/>
                </a:moveTo>
                <a:lnTo>
                  <a:pt x="272529" y="147840"/>
                </a:lnTo>
                <a:lnTo>
                  <a:pt x="272529" y="253441"/>
                </a:lnTo>
                <a:lnTo>
                  <a:pt x="295236" y="253441"/>
                </a:lnTo>
                <a:lnTo>
                  <a:pt x="295236" y="147840"/>
                </a:lnTo>
                <a:close/>
              </a:path>
              <a:path w="386079" h="359409">
                <a:moveTo>
                  <a:pt x="158978" y="21120"/>
                </a:moveTo>
                <a:lnTo>
                  <a:pt x="136258" y="21120"/>
                </a:lnTo>
                <a:lnTo>
                  <a:pt x="136258" y="126720"/>
                </a:lnTo>
                <a:lnTo>
                  <a:pt x="158978" y="126720"/>
                </a:lnTo>
                <a:lnTo>
                  <a:pt x="158978" y="21120"/>
                </a:lnTo>
                <a:close/>
              </a:path>
              <a:path w="386079" h="359409">
                <a:moveTo>
                  <a:pt x="295236" y="21120"/>
                </a:moveTo>
                <a:lnTo>
                  <a:pt x="272529" y="21120"/>
                </a:lnTo>
                <a:lnTo>
                  <a:pt x="272529" y="126720"/>
                </a:lnTo>
                <a:lnTo>
                  <a:pt x="295236" y="126720"/>
                </a:lnTo>
                <a:lnTo>
                  <a:pt x="295236" y="21120"/>
                </a:lnTo>
                <a:close/>
              </a:path>
            </a:pathLst>
          </a:custGeom>
          <a:solidFill>
            <a:srgbClr val="F6E1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87720" y="1400505"/>
            <a:ext cx="1524000" cy="3048000"/>
          </a:xfrm>
          <a:custGeom>
            <a:avLst/>
            <a:gdLst/>
            <a:ahLst/>
            <a:cxnLst/>
            <a:rect l="l" t="t" r="r" b="b"/>
            <a:pathLst>
              <a:path w="1524000" h="3048000">
                <a:moveTo>
                  <a:pt x="1524000" y="0"/>
                </a:moveTo>
                <a:lnTo>
                  <a:pt x="0" y="0"/>
                </a:lnTo>
                <a:lnTo>
                  <a:pt x="0" y="3048000"/>
                </a:lnTo>
                <a:lnTo>
                  <a:pt x="1524000" y="3048000"/>
                </a:lnTo>
                <a:lnTo>
                  <a:pt x="1524000" y="0"/>
                </a:lnTo>
                <a:close/>
              </a:path>
            </a:pathLst>
          </a:custGeom>
          <a:solidFill>
            <a:srgbClr val="0F2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9610"/>
              </p:ext>
            </p:extLst>
          </p:nvPr>
        </p:nvGraphicFramePr>
        <p:xfrm>
          <a:off x="1722120" y="1400505"/>
          <a:ext cx="5689600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Quarter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R w="28575">
                      <a:solidFill>
                        <a:srgbClr val="2C3C44"/>
                      </a:solidFill>
                      <a:prstDash val="solid"/>
                    </a:lnR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Revenue</a:t>
                      </a:r>
                      <a:r>
                        <a:rPr sz="1250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sz="1250" spc="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Earned</a:t>
                      </a:r>
                      <a:endParaRPr sz="125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Revenue</a:t>
                      </a:r>
                      <a:r>
                        <a:rPr sz="1250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Goal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Hit/Missed</a:t>
                      </a:r>
                      <a:r>
                        <a:rPr sz="1250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Goal</a:t>
                      </a:r>
                      <a:endParaRPr sz="125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Q2</a:t>
                      </a:r>
                      <a:r>
                        <a:rPr sz="1250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2018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$52,654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$55,000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lnL w="28575">
                      <a:solidFill>
                        <a:srgbClr val="2C3C44"/>
                      </a:solidFill>
                      <a:prstDash val="solid"/>
                    </a:lnL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Q3</a:t>
                      </a:r>
                      <a:r>
                        <a:rPr sz="1250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2018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$56,672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$60,000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lnL w="28575">
                      <a:solidFill>
                        <a:srgbClr val="2C3C44"/>
                      </a:solidFill>
                      <a:prstDash val="solid"/>
                    </a:lnL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Q4</a:t>
                      </a:r>
                      <a:r>
                        <a:rPr sz="1250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2018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$65,213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$65,000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lnL w="28575">
                      <a:solidFill>
                        <a:srgbClr val="2C3C44"/>
                      </a:solidFill>
                      <a:prstDash val="solid"/>
                    </a:lnL>
                    <a:lnT w="28575">
                      <a:solidFill>
                        <a:srgbClr val="2C3C44"/>
                      </a:solidFill>
                      <a:prstDash val="solid"/>
                    </a:lnT>
                    <a:lnB w="28575">
                      <a:solidFill>
                        <a:srgbClr val="2C3C4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Q1</a:t>
                      </a:r>
                      <a:r>
                        <a:rPr sz="1250" spc="-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sz="1250" spc="15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2019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spc="1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$72,359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250" dirty="0">
                          <a:solidFill>
                            <a:srgbClr val="FFFFFF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$70,000</a:t>
                      </a:r>
                      <a:endParaRPr sz="125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2540" marB="0">
                    <a:lnL w="28575">
                      <a:solidFill>
                        <a:srgbClr val="2C3C44"/>
                      </a:solidFill>
                      <a:prstDash val="solid"/>
                    </a:lnL>
                    <a:lnR w="28575">
                      <a:solidFill>
                        <a:srgbClr val="2C3C44"/>
                      </a:solidFill>
                      <a:prstDash val="solid"/>
                    </a:lnR>
                    <a:lnT w="28575">
                      <a:solidFill>
                        <a:srgbClr val="2C3C44"/>
                      </a:solidFill>
                      <a:prstDash val="solid"/>
                    </a:lnT>
                    <a:solidFill>
                      <a:srgbClr val="0F23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>
                    <a:lnL w="28575">
                      <a:solidFill>
                        <a:srgbClr val="2C3C44"/>
                      </a:solidFill>
                      <a:prstDash val="solid"/>
                    </a:lnL>
                    <a:lnT w="28575">
                      <a:solidFill>
                        <a:srgbClr val="2C3C4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592845" y="4092087"/>
            <a:ext cx="174447" cy="141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92845" y="3452007"/>
            <a:ext cx="174447" cy="141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16807" y="2893787"/>
            <a:ext cx="126631" cy="111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16807" y="2284187"/>
            <a:ext cx="126631" cy="111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40" y="140011"/>
            <a:ext cx="6145560" cy="1992212"/>
          </a:xfrm>
          <a:prstGeom prst="rect">
            <a:avLst/>
          </a:prstGeom>
        </p:spPr>
        <p:txBody>
          <a:bodyPr vert="horz" wrap="square" lIns="0" tIns="603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5"/>
              </a:spcBef>
            </a:pPr>
            <a:r>
              <a:rPr sz="6700" spc="-9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</a:t>
            </a:r>
            <a:r>
              <a:rPr sz="6700" spc="-23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6700" spc="-6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Slide</a:t>
            </a:r>
            <a:endParaRPr sz="6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45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slide </a:t>
            </a:r>
            <a:r>
              <a:rPr sz="1450" spc="-2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sz="145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</a:t>
            </a:r>
            <a:r>
              <a:rPr sz="1450" spc="-14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45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content.</a:t>
            </a:r>
            <a:endParaRPr sz="14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640" y="2480154"/>
            <a:ext cx="7158990" cy="2698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699"/>
              </a:lnSpc>
              <a:spcBef>
                <a:spcPts val="95"/>
              </a:spcBef>
            </a:pPr>
            <a:r>
              <a:rPr lang="en-US" sz="1750" spc="-4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Don’t write down everything you’re going to say and try to avoid walls of text. Include pertinent information, statistics, and data visualizations, and walk through the rest verbally.</a:t>
            </a:r>
            <a:endParaRPr sz="17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95580" marR="2161540" indent="-182880">
              <a:lnSpc>
                <a:spcPct val="138000"/>
              </a:lnSpc>
              <a:spcBef>
                <a:spcPts val="330"/>
              </a:spcBef>
              <a:buFont typeface="Arial" panose="020B0604020202020204" pitchFamily="34" charset="0"/>
              <a:buChar char="•"/>
              <a:tabLst>
                <a:tab pos="195580" algn="l"/>
              </a:tabLst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1450" spc="-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Poppins Medium"/>
              </a:rPr>
              <a:t>Incorporate bullet points to break up slides</a:t>
            </a:r>
          </a:p>
          <a:p>
            <a:pPr marL="195580" marR="2161540" indent="-182880">
              <a:lnSpc>
                <a:spcPct val="138000"/>
              </a:lnSpc>
              <a:spcBef>
                <a:spcPts val="330"/>
              </a:spcBef>
              <a:buFont typeface="Arial" panose="020B0604020202020204" pitchFamily="34" charset="0"/>
              <a:buChar char="•"/>
              <a:tabLst>
                <a:tab pos="195580" algn="l"/>
              </a:tabLst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1450" spc="-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Poppins Medium"/>
              </a:rPr>
              <a:t>Leave plenty of white space</a:t>
            </a:r>
          </a:p>
          <a:p>
            <a:pPr marL="195580" marR="2161540" indent="-182880">
              <a:lnSpc>
                <a:spcPct val="138000"/>
              </a:lnSpc>
              <a:spcBef>
                <a:spcPts val="330"/>
              </a:spcBef>
              <a:buFont typeface="Arial" panose="020B0604020202020204" pitchFamily="34" charset="0"/>
              <a:buChar char="•"/>
              <a:tabLst>
                <a:tab pos="195580" algn="l"/>
              </a:tabLst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r>
              <a:rPr lang="en-US" sz="1450" spc="-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Poppins Medium"/>
              </a:rPr>
              <a:t>Leverage </a:t>
            </a:r>
            <a:r>
              <a:rPr lang="en-US" sz="1450" b="1" spc="-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Poppins Medium"/>
              </a:rPr>
              <a:t>bold</a:t>
            </a:r>
            <a:r>
              <a:rPr lang="en-US" sz="1450" spc="-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Poppins Medium"/>
              </a:rPr>
              <a:t> and </a:t>
            </a:r>
            <a:r>
              <a:rPr lang="en-US" sz="1450" i="1" spc="-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Poppins Medium"/>
              </a:rPr>
              <a:t>italics</a:t>
            </a:r>
            <a:r>
              <a:rPr lang="en-US" sz="1450" spc="-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Poppins Medium"/>
              </a:rPr>
              <a:t> to emphasize points</a:t>
            </a:r>
          </a:p>
          <a:p>
            <a:pPr marL="195580" marR="1197610" indent="-182880">
              <a:lnSpc>
                <a:spcPct val="138000"/>
              </a:lnSpc>
              <a:spcBef>
                <a:spcPts val="795"/>
              </a:spcBef>
              <a:buChar char="•"/>
              <a:tabLst>
                <a:tab pos="195580" algn="l"/>
              </a:tabLst>
            </a:pPr>
            <a:endParaRPr sz="14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33800" y="4567929"/>
            <a:ext cx="2087245" cy="23083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-2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Template </a:t>
            </a:r>
            <a:r>
              <a:rPr sz="1400" spc="-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</a:t>
            </a:r>
            <a:r>
              <a:rPr sz="1400" spc="-4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400" spc="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Hubspot</a:t>
            </a:r>
            <a:endParaRPr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8719" y="1551800"/>
            <a:ext cx="1025448" cy="1007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9833" y="4100690"/>
            <a:ext cx="1534871" cy="1205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819400" y="2391411"/>
            <a:ext cx="4525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1B2932"/>
                </a:solidFill>
              </a:rPr>
              <a:t>Grow your traffic, convert leads, and prove ROI with our all-in-one marketing software.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35" y="4403495"/>
            <a:ext cx="1441066" cy="559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400" y="3639025"/>
            <a:ext cx="4525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1B2932"/>
                </a:solidFill>
              </a:defRPr>
            </a:lvl1pPr>
          </a:lstStyle>
          <a:p>
            <a:pPr algn="r"/>
            <a:r>
              <a:rPr lang="en-US" altLang="en-US" sz="2200" b="0" dirty="0"/>
              <a:t>Visit bit.ly/2zfjZD4 for a free demo</a:t>
            </a:r>
          </a:p>
        </p:txBody>
      </p:sp>
    </p:spTree>
    <p:extLst>
      <p:ext uri="{BB962C8B-B14F-4D97-AF65-F5344CB8AC3E}">
        <p14:creationId xmlns:p14="http://schemas.microsoft.com/office/powerpoint/2010/main" val="143535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1489397" y="2903783"/>
            <a:ext cx="6309791" cy="2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0975" marR="200501" indent="-171450">
              <a:lnSpc>
                <a:spcPct val="151000"/>
              </a:lnSpc>
              <a:spcBef>
                <a:spcPts val="75"/>
              </a:spcBef>
              <a:buSzPct val="100000"/>
              <a:buChar char="•"/>
              <a:tabLst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Use this presentation as a guide/inspiration for your own PowerPoints. Format the presentation using your brand’s colors, fonts, images, and style.</a:t>
            </a:r>
          </a:p>
          <a:p>
            <a:pPr marL="180975" indent="-171450">
              <a:spcBef>
                <a:spcPts val="675"/>
              </a:spcBef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Add new slides using the “New Slide” button in the toolbar.</a:t>
            </a:r>
          </a:p>
          <a:p>
            <a:pPr marL="180975" marR="165734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These templates are for both Mac and PC users, but if anything shows up a little funky or misaligned, just adjust to the slide and shift around anything that may appear different.</a:t>
            </a:r>
          </a:p>
          <a:p>
            <a:pPr marL="180975" marR="3810" indent="-171450">
              <a:lnSpc>
                <a:spcPct val="151000"/>
              </a:lnSpc>
              <a:buSzPct val="100000"/>
              <a:buChar char="•"/>
              <a:tabLst>
                <a:tab pos="171450" algn="l"/>
                <a:tab pos="180975" algn="l"/>
              </a:tabLst>
              <a:defRPr sz="16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r>
              <a:rPr lang="en-US" sz="1200" dirty="0">
                <a:solidFill>
                  <a:srgbClr val="34485A"/>
                </a:solidFill>
                <a:latin typeface="Avenir"/>
                <a:sym typeface="Poppins Light"/>
              </a:rPr>
              <a:t>Use the elements you need. If you like a text box or layout from one slide, copy &amp; paste it onto another and mix and match designs.</a:t>
            </a:r>
          </a:p>
          <a:p>
            <a:endParaRPr sz="1050" dirty="0">
              <a:solidFill>
                <a:srgbClr val="34485A"/>
              </a:solidFill>
              <a:latin typeface="Avenir"/>
              <a:ea typeface="Avenir"/>
              <a:cs typeface="Avenir"/>
              <a:sym typeface="Avenir"/>
            </a:endParaRPr>
          </a:p>
          <a:p>
            <a:br>
              <a:rPr lang="en-US" sz="1800" dirty="0">
                <a:solidFill>
                  <a:schemeClr val="dk1"/>
                </a:solidFill>
              </a:rPr>
            </a:br>
            <a:endParaRPr sz="1800" dirty="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2575586" y="2273114"/>
            <a:ext cx="3992925" cy="468900"/>
          </a:xfrm>
          <a:prstGeom prst="roundRect">
            <a:avLst>
              <a:gd name="adj" fmla="val 4563"/>
            </a:avLst>
          </a:prstGeom>
          <a:solidFill>
            <a:srgbClr val="FF7A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solidFill>
                <a:schemeClr val="dk1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1561643" y="2290085"/>
            <a:ext cx="6165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lt1"/>
              </a:buClr>
              <a:buSzPts val="2800"/>
            </a:pPr>
            <a:r>
              <a:rPr lang="en-US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to Use This Template:</a:t>
            </a:r>
            <a:endParaRPr sz="2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22621" y="1620152"/>
            <a:ext cx="7843345" cy="71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4485A"/>
              </a:buClr>
              <a:buSzPts val="4400"/>
            </a:pPr>
            <a:r>
              <a:rPr lang="en-US" sz="3300" b="1">
                <a:solidFill>
                  <a:srgbClr val="34485A"/>
                </a:solidFill>
                <a:latin typeface="Avenir"/>
                <a:ea typeface="Avenir"/>
                <a:cs typeface="Avenir"/>
                <a:sym typeface="Avenir"/>
              </a:rPr>
              <a:t>Thanks for downloading this resource.</a:t>
            </a:r>
            <a:endParaRPr sz="3300" b="1">
              <a:solidFill>
                <a:srgbClr val="34485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1" name="Google Shape;121;p18" descr="https://lh5.googleusercontent.com/apEXRQSz2bntSyAKx_agcu8atjECSASwv_Q3UwaqHN786iFNxVF4a2FKeiNWnkcsAHIwWNB10eXnGMm4rcDea1tq_a4693bAdOUhmQUn_owUYcPX8mwvpv2Mf4KJcGch-7v6GZe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5661" y="840993"/>
            <a:ext cx="957263" cy="95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290930" y="1399614"/>
            <a:ext cx="3150888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Sharpen your skills </a:t>
            </a:r>
          </a:p>
          <a:p>
            <a:r>
              <a:rPr lang="en-US" sz="2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With HubSpot Academy</a:t>
            </a:r>
            <a:endParaRPr sz="2600" b="1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18689" y="3873186"/>
            <a:ext cx="29880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endParaRPr sz="12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407927" y="2934664"/>
            <a:ext cx="6687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7"/>
          <p:cNvSpPr txBox="1"/>
          <p:nvPr/>
        </p:nvSpPr>
        <p:spPr>
          <a:xfrm>
            <a:off x="278113" y="3334916"/>
            <a:ext cx="2846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Take free courses on Inbound Marketing, Sales, and Customer Service</a:t>
            </a:r>
            <a:endParaRPr sz="2400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5092" y="1491635"/>
            <a:ext cx="4813953" cy="28860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4581197" y="1722824"/>
            <a:ext cx="3666900" cy="2298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>
              <a:solidFill>
                <a:schemeClr val="dk1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l="6938" r="5111"/>
          <a:stretch/>
        </p:blipFill>
        <p:spPr>
          <a:xfrm>
            <a:off x="4581197" y="1671872"/>
            <a:ext cx="3674574" cy="234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>
            <a:hlinkClick r:id="rId5"/>
          </p:cNvPr>
          <p:cNvSpPr/>
          <p:nvPr/>
        </p:nvSpPr>
        <p:spPr>
          <a:xfrm>
            <a:off x="5331531" y="4458398"/>
            <a:ext cx="2417596" cy="720867"/>
          </a:xfrm>
          <a:prstGeom prst="roundRect">
            <a:avLst>
              <a:gd name="adj" fmla="val 4563"/>
            </a:avLst>
          </a:prstGeom>
          <a:solidFill>
            <a:srgbClr val="00A6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>
              <a:solidFill>
                <a:srgbClr val="00A6C2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421086" y="4552851"/>
            <a:ext cx="2328041" cy="54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1800"/>
            </a:pPr>
            <a:r>
              <a:rPr lang="en-US" sz="1350" u="sng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Visit https://bit.ly/3auUHUl to Get Started Free</a:t>
            </a:r>
            <a:endParaRPr sz="1350" u="sng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900" y="694632"/>
            <a:ext cx="4152900" cy="170303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12700" marR="5080">
              <a:lnSpc>
                <a:spcPct val="79600"/>
              </a:lnSpc>
              <a:spcBef>
                <a:spcPts val="1760"/>
              </a:spcBef>
            </a:pPr>
            <a:r>
              <a:rPr sz="6000" spc="-4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Nice </a:t>
            </a:r>
            <a:r>
              <a:rPr sz="6000" spc="-6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 </a:t>
            </a:r>
            <a:r>
              <a:rPr sz="6000" spc="-5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meet</a:t>
            </a:r>
            <a:r>
              <a:rPr sz="6000" spc="-45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6000" spc="-8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you.</a:t>
            </a:r>
            <a:endParaRPr sz="6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4540" y="4273193"/>
            <a:ext cx="2917190" cy="759952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Presenter</a:t>
            </a:r>
            <a:r>
              <a:rPr sz="1200" spc="-4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Patricia</a:t>
            </a:r>
            <a:endParaRPr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marR="5080">
              <a:lnSpc>
                <a:spcPct val="137900"/>
              </a:lnSpc>
            </a:pPr>
            <a:r>
              <a:rPr sz="120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Chief </a:t>
            </a:r>
            <a:r>
              <a:rPr sz="120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Marketing </a:t>
            </a:r>
            <a:r>
              <a:rPr sz="1200" spc="-3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Officer, </a:t>
            </a:r>
            <a:br>
              <a:rPr lang="en-US" sz="1200" spc="-3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sz="120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sz="1200" spc="-8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Brand </a:t>
            </a:r>
            <a:r>
              <a:rPr sz="1200" spc="-2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@PresenterPatty</a:t>
            </a:r>
            <a:endParaRPr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5200" y="4768800"/>
            <a:ext cx="711200" cy="0"/>
          </a:xfrm>
          <a:custGeom>
            <a:avLst/>
            <a:gdLst/>
            <a:ahLst/>
            <a:cxnLst/>
            <a:rect l="l" t="t" r="r" b="b"/>
            <a:pathLst>
              <a:path w="711200">
                <a:moveTo>
                  <a:pt x="0" y="0"/>
                </a:moveTo>
                <a:lnTo>
                  <a:pt x="711200" y="0"/>
                </a:lnTo>
              </a:path>
            </a:pathLst>
          </a:custGeom>
          <a:ln w="10160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8280" y="3281413"/>
            <a:ext cx="1015225" cy="99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3829" y="3564318"/>
            <a:ext cx="2234730" cy="2195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7599" y="4438650"/>
            <a:ext cx="168224" cy="1652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6598"/>
            <a:ext cx="7693479" cy="2285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640442" y="1367294"/>
            <a:ext cx="5970490" cy="4338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03755">
              <a:lnSpc>
                <a:spcPct val="152400"/>
              </a:lnSpc>
              <a:spcBef>
                <a:spcPts val="100"/>
              </a:spcBef>
            </a:pPr>
            <a:r>
              <a:rPr sz="3600" spc="-5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3600" spc="-10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3600" spc="-4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3600" spc="-14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3600" spc="-4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oductions  </a:t>
            </a:r>
            <a:r>
              <a:rPr sz="3600" spc="-3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Q1</a:t>
            </a:r>
            <a:r>
              <a:rPr sz="3600" spc="-9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6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Recap</a:t>
            </a:r>
            <a:endParaRPr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marR="5080">
              <a:lnSpc>
                <a:spcPts val="7040"/>
              </a:lnSpc>
              <a:spcBef>
                <a:spcPts val="635"/>
              </a:spcBef>
            </a:pPr>
            <a:r>
              <a:rPr sz="3600" spc="-6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Creative</a:t>
            </a:r>
            <a:r>
              <a:rPr sz="3600" spc="-15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5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Brainstorming  </a:t>
            </a:r>
            <a:r>
              <a:rPr sz="3600" spc="-5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Strategy </a:t>
            </a:r>
            <a:r>
              <a:rPr sz="3600" spc="-5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Discussion  </a:t>
            </a:r>
            <a:r>
              <a:rPr sz="3600" spc="-7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 </a:t>
            </a:r>
            <a:r>
              <a:rPr sz="3600" spc="-1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&amp;</a:t>
            </a:r>
            <a:r>
              <a:rPr sz="3600" spc="-30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5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</a:t>
            </a:r>
            <a:endParaRPr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5592" y="2770225"/>
            <a:ext cx="245351" cy="158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69565" y="3689705"/>
            <a:ext cx="238823" cy="158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0454" y="4558385"/>
            <a:ext cx="255270" cy="159385"/>
          </a:xfrm>
          <a:custGeom>
            <a:avLst/>
            <a:gdLst/>
            <a:ahLst/>
            <a:cxnLst/>
            <a:rect l="l" t="t" r="r" b="b"/>
            <a:pathLst>
              <a:path w="255269" h="159385">
                <a:moveTo>
                  <a:pt x="56311" y="0"/>
                </a:moveTo>
                <a:lnTo>
                  <a:pt x="14477" y="20447"/>
                </a:lnTo>
                <a:lnTo>
                  <a:pt x="904" y="61305"/>
                </a:lnTo>
                <a:lnTo>
                  <a:pt x="0" y="79451"/>
                </a:lnTo>
                <a:lnTo>
                  <a:pt x="904" y="97598"/>
                </a:lnTo>
                <a:lnTo>
                  <a:pt x="14477" y="138455"/>
                </a:lnTo>
                <a:lnTo>
                  <a:pt x="56311" y="158902"/>
                </a:lnTo>
                <a:lnTo>
                  <a:pt x="69075" y="157625"/>
                </a:lnTo>
                <a:lnTo>
                  <a:pt x="80260" y="153793"/>
                </a:lnTo>
                <a:lnTo>
                  <a:pt x="88392" y="148386"/>
                </a:lnTo>
                <a:lnTo>
                  <a:pt x="56311" y="148386"/>
                </a:lnTo>
                <a:lnTo>
                  <a:pt x="46186" y="147277"/>
                </a:lnTo>
                <a:lnTo>
                  <a:pt x="18352" y="120774"/>
                </a:lnTo>
                <a:lnTo>
                  <a:pt x="11912" y="79451"/>
                </a:lnTo>
                <a:lnTo>
                  <a:pt x="12627" y="63722"/>
                </a:lnTo>
                <a:lnTo>
                  <a:pt x="29713" y="20502"/>
                </a:lnTo>
                <a:lnTo>
                  <a:pt x="56311" y="10515"/>
                </a:lnTo>
                <a:lnTo>
                  <a:pt x="88384" y="10515"/>
                </a:lnTo>
                <a:lnTo>
                  <a:pt x="80260" y="5113"/>
                </a:lnTo>
                <a:lnTo>
                  <a:pt x="69075" y="1278"/>
                </a:lnTo>
                <a:lnTo>
                  <a:pt x="56311" y="0"/>
                </a:lnTo>
                <a:close/>
              </a:path>
              <a:path w="255269" h="159385">
                <a:moveTo>
                  <a:pt x="88384" y="10515"/>
                </a:moveTo>
                <a:lnTo>
                  <a:pt x="56311" y="10515"/>
                </a:lnTo>
                <a:lnTo>
                  <a:pt x="66422" y="11625"/>
                </a:lnTo>
                <a:lnTo>
                  <a:pt x="75264" y="14954"/>
                </a:lnTo>
                <a:lnTo>
                  <a:pt x="97645" y="49950"/>
                </a:lnTo>
                <a:lnTo>
                  <a:pt x="100482" y="79451"/>
                </a:lnTo>
                <a:lnTo>
                  <a:pt x="99772" y="95181"/>
                </a:lnTo>
                <a:lnTo>
                  <a:pt x="82838" y="138399"/>
                </a:lnTo>
                <a:lnTo>
                  <a:pt x="56311" y="148386"/>
                </a:lnTo>
                <a:lnTo>
                  <a:pt x="88392" y="148386"/>
                </a:lnTo>
                <a:lnTo>
                  <a:pt x="108773" y="113482"/>
                </a:lnTo>
                <a:lnTo>
                  <a:pt x="112394" y="79451"/>
                </a:lnTo>
                <a:lnTo>
                  <a:pt x="111489" y="61305"/>
                </a:lnTo>
                <a:lnTo>
                  <a:pt x="108773" y="45424"/>
                </a:lnTo>
                <a:lnTo>
                  <a:pt x="104245" y="31805"/>
                </a:lnTo>
                <a:lnTo>
                  <a:pt x="97904" y="20447"/>
                </a:lnTo>
                <a:lnTo>
                  <a:pt x="89869" y="11503"/>
                </a:lnTo>
                <a:lnTo>
                  <a:pt x="88384" y="10515"/>
                </a:lnTo>
                <a:close/>
              </a:path>
              <a:path w="255269" h="159385">
                <a:moveTo>
                  <a:pt x="225031" y="112636"/>
                </a:moveTo>
                <a:lnTo>
                  <a:pt x="213347" y="112636"/>
                </a:lnTo>
                <a:lnTo>
                  <a:pt x="213347" y="156565"/>
                </a:lnTo>
                <a:lnTo>
                  <a:pt x="225031" y="156565"/>
                </a:lnTo>
                <a:lnTo>
                  <a:pt x="225031" y="112636"/>
                </a:lnTo>
                <a:close/>
              </a:path>
              <a:path w="255269" h="159385">
                <a:moveTo>
                  <a:pt x="225031" y="2336"/>
                </a:moveTo>
                <a:lnTo>
                  <a:pt x="210070" y="2336"/>
                </a:lnTo>
                <a:lnTo>
                  <a:pt x="136690" y="103759"/>
                </a:lnTo>
                <a:lnTo>
                  <a:pt x="136690" y="112636"/>
                </a:lnTo>
                <a:lnTo>
                  <a:pt x="254698" y="112636"/>
                </a:lnTo>
                <a:lnTo>
                  <a:pt x="254698" y="102590"/>
                </a:lnTo>
                <a:lnTo>
                  <a:pt x="149313" y="102590"/>
                </a:lnTo>
                <a:lnTo>
                  <a:pt x="200494" y="32486"/>
                </a:lnTo>
                <a:lnTo>
                  <a:pt x="206095" y="24066"/>
                </a:lnTo>
                <a:lnTo>
                  <a:pt x="210388" y="17297"/>
                </a:lnTo>
                <a:lnTo>
                  <a:pt x="213347" y="12153"/>
                </a:lnTo>
                <a:lnTo>
                  <a:pt x="225031" y="12153"/>
                </a:lnTo>
                <a:lnTo>
                  <a:pt x="225031" y="2336"/>
                </a:lnTo>
                <a:close/>
              </a:path>
              <a:path w="255269" h="159385">
                <a:moveTo>
                  <a:pt x="225031" y="12153"/>
                </a:moveTo>
                <a:lnTo>
                  <a:pt x="213804" y="12153"/>
                </a:lnTo>
                <a:lnTo>
                  <a:pt x="213347" y="32016"/>
                </a:lnTo>
                <a:lnTo>
                  <a:pt x="213347" y="102590"/>
                </a:lnTo>
                <a:lnTo>
                  <a:pt x="225031" y="102590"/>
                </a:lnTo>
                <a:lnTo>
                  <a:pt x="225031" y="12153"/>
                </a:lnTo>
                <a:close/>
              </a:path>
            </a:pathLst>
          </a:custGeom>
          <a:solidFill>
            <a:srgbClr val="C0B685"/>
          </a:solidFill>
        </p:spPr>
        <p:txBody>
          <a:bodyPr wrap="square" lIns="0" tIns="0" rIns="0" bIns="0" rtlCol="0"/>
          <a:lstStyle/>
          <a:p>
            <a:endParaRPr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5592" y="5437225"/>
            <a:ext cx="244894" cy="1589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24753" y="552379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21697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24753" y="459923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21697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4753" y="374579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21697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24753" y="282123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>
                <a:moveTo>
                  <a:pt x="216979" y="0"/>
                </a:moveTo>
                <a:lnTo>
                  <a:pt x="0" y="0"/>
                </a:lnTo>
              </a:path>
            </a:pathLst>
          </a:custGeom>
          <a:ln w="10160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465B9-AAAC-A040-8489-A62607822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254083"/>
            <a:ext cx="81407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4022332"/>
            <a:ext cx="6476999" cy="1820114"/>
          </a:xfrm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marL="1765935" marR="5080" indent="-1753870">
              <a:lnSpc>
                <a:spcPct val="75600"/>
              </a:lnSpc>
              <a:spcBef>
                <a:spcPts val="2155"/>
              </a:spcBef>
            </a:pPr>
            <a:r>
              <a:rPr sz="6600" spc="-6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Slide</a:t>
            </a:r>
            <a:r>
              <a:rPr lang="en-US" sz="6600" spc="-24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6600" spc="-8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Section</a:t>
            </a:r>
            <a:r>
              <a:rPr lang="en-US" sz="6600" spc="-8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6600" spc="-11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endParaRPr sz="6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2026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1704" y="3014920"/>
            <a:ext cx="0" cy="937894"/>
          </a:xfrm>
          <a:custGeom>
            <a:avLst/>
            <a:gdLst/>
            <a:ahLst/>
            <a:cxnLst/>
            <a:rect l="l" t="t" r="r" b="b"/>
            <a:pathLst>
              <a:path h="937895">
                <a:moveTo>
                  <a:pt x="0" y="0"/>
                </a:moveTo>
                <a:lnTo>
                  <a:pt x="0" y="937323"/>
                </a:lnTo>
              </a:path>
            </a:pathLst>
          </a:custGeom>
          <a:ln w="10160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75368" y="850734"/>
            <a:ext cx="2393391" cy="2351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8360" y="140011"/>
            <a:ext cx="7065040" cy="2575192"/>
          </a:xfrm>
          <a:prstGeom prst="rect">
            <a:avLst/>
          </a:prstGeom>
        </p:spPr>
        <p:txBody>
          <a:bodyPr vert="horz" wrap="square" lIns="0" tIns="603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5"/>
              </a:spcBef>
            </a:pPr>
            <a:r>
              <a:rPr sz="6700" spc="-7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sz="6700" spc="-17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sz="6700" spc="-6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sz="6700" spc="-26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6700" spc="-6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oductions</a:t>
            </a:r>
            <a:endParaRPr sz="6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 marR="2161540">
              <a:lnSpc>
                <a:spcPct val="138000"/>
              </a:lnSpc>
              <a:spcBef>
                <a:spcPts val="330"/>
              </a:spcBef>
            </a:pPr>
            <a:r>
              <a:rPr sz="145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the meeting </a:t>
            </a:r>
            <a:r>
              <a:rPr sz="1450" spc="-3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 </a:t>
            </a:r>
            <a:r>
              <a:rPr sz="145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strong</a:t>
            </a:r>
            <a:r>
              <a:rPr sz="1450" spc="-10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45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 personal</a:t>
            </a:r>
            <a:r>
              <a:rPr sz="1450" spc="-5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45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intros.</a:t>
            </a:r>
            <a:r>
              <a:rPr lang="en-US" sz="145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By getting to know those you’ll be working with, you’ll have a smoother meeting.</a:t>
            </a:r>
            <a:endParaRPr sz="14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19" y="71119"/>
            <a:ext cx="9001760" cy="3691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559" y="35559"/>
            <a:ext cx="9072880" cy="3764279"/>
          </a:xfrm>
          <a:custGeom>
            <a:avLst/>
            <a:gdLst/>
            <a:ahLst/>
            <a:cxnLst/>
            <a:rect l="l" t="t" r="r" b="b"/>
            <a:pathLst>
              <a:path w="9072880" h="3764279">
                <a:moveTo>
                  <a:pt x="0" y="35559"/>
                </a:moveTo>
                <a:lnTo>
                  <a:pt x="0" y="3728719"/>
                </a:lnTo>
                <a:lnTo>
                  <a:pt x="0" y="3764279"/>
                </a:lnTo>
                <a:lnTo>
                  <a:pt x="35560" y="3764279"/>
                </a:lnTo>
                <a:lnTo>
                  <a:pt x="9037320" y="3764279"/>
                </a:lnTo>
                <a:lnTo>
                  <a:pt x="9072880" y="3764279"/>
                </a:lnTo>
                <a:lnTo>
                  <a:pt x="9072880" y="3728719"/>
                </a:lnTo>
                <a:lnTo>
                  <a:pt x="9072880" y="35559"/>
                </a:lnTo>
                <a:lnTo>
                  <a:pt x="9072880" y="0"/>
                </a:lnTo>
                <a:lnTo>
                  <a:pt x="9037320" y="0"/>
                </a:lnTo>
                <a:lnTo>
                  <a:pt x="35560" y="0"/>
                </a:lnTo>
                <a:lnTo>
                  <a:pt x="0" y="0"/>
                </a:lnTo>
                <a:lnTo>
                  <a:pt x="0" y="35559"/>
                </a:lnTo>
                <a:close/>
              </a:path>
            </a:pathLst>
          </a:custGeom>
          <a:ln w="711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5440" y="3469640"/>
            <a:ext cx="4917440" cy="3317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9879" y="3434079"/>
            <a:ext cx="4988560" cy="3388360"/>
          </a:xfrm>
          <a:custGeom>
            <a:avLst/>
            <a:gdLst/>
            <a:ahLst/>
            <a:cxnLst/>
            <a:rect l="l" t="t" r="r" b="b"/>
            <a:pathLst>
              <a:path w="4988559" h="3388359">
                <a:moveTo>
                  <a:pt x="0" y="35560"/>
                </a:moveTo>
                <a:lnTo>
                  <a:pt x="0" y="3352800"/>
                </a:lnTo>
                <a:lnTo>
                  <a:pt x="0" y="3388360"/>
                </a:lnTo>
                <a:lnTo>
                  <a:pt x="35560" y="3388360"/>
                </a:lnTo>
                <a:lnTo>
                  <a:pt x="4953000" y="3388360"/>
                </a:lnTo>
                <a:lnTo>
                  <a:pt x="4988560" y="3388360"/>
                </a:lnTo>
                <a:lnTo>
                  <a:pt x="4988560" y="3352800"/>
                </a:lnTo>
                <a:lnTo>
                  <a:pt x="4988560" y="35560"/>
                </a:lnTo>
                <a:lnTo>
                  <a:pt x="4988560" y="0"/>
                </a:lnTo>
                <a:lnTo>
                  <a:pt x="4953000" y="0"/>
                </a:lnTo>
                <a:lnTo>
                  <a:pt x="35560" y="0"/>
                </a:lnTo>
                <a:lnTo>
                  <a:pt x="0" y="0"/>
                </a:lnTo>
                <a:lnTo>
                  <a:pt x="0" y="35560"/>
                </a:lnTo>
                <a:close/>
              </a:path>
            </a:pathLst>
          </a:custGeom>
          <a:ln w="711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119" y="3500120"/>
            <a:ext cx="4470400" cy="3286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59" y="3464559"/>
            <a:ext cx="4541520" cy="3357879"/>
          </a:xfrm>
          <a:custGeom>
            <a:avLst/>
            <a:gdLst/>
            <a:ahLst/>
            <a:cxnLst/>
            <a:rect l="l" t="t" r="r" b="b"/>
            <a:pathLst>
              <a:path w="4541520" h="3357879">
                <a:moveTo>
                  <a:pt x="0" y="35560"/>
                </a:moveTo>
                <a:lnTo>
                  <a:pt x="0" y="3322320"/>
                </a:lnTo>
                <a:lnTo>
                  <a:pt x="0" y="3357880"/>
                </a:lnTo>
                <a:lnTo>
                  <a:pt x="35560" y="3357880"/>
                </a:lnTo>
                <a:lnTo>
                  <a:pt x="4505960" y="3357880"/>
                </a:lnTo>
                <a:lnTo>
                  <a:pt x="4541520" y="3357880"/>
                </a:lnTo>
                <a:lnTo>
                  <a:pt x="4541520" y="3322320"/>
                </a:lnTo>
                <a:lnTo>
                  <a:pt x="4541520" y="35560"/>
                </a:lnTo>
                <a:lnTo>
                  <a:pt x="4541520" y="0"/>
                </a:lnTo>
                <a:lnTo>
                  <a:pt x="4505960" y="0"/>
                </a:lnTo>
                <a:lnTo>
                  <a:pt x="35560" y="0"/>
                </a:lnTo>
                <a:lnTo>
                  <a:pt x="0" y="0"/>
                </a:lnTo>
                <a:lnTo>
                  <a:pt x="0" y="35560"/>
                </a:lnTo>
                <a:close/>
              </a:path>
            </a:pathLst>
          </a:custGeom>
          <a:ln w="711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17469" y="2656839"/>
            <a:ext cx="2909570" cy="1544320"/>
          </a:xfrm>
          <a:custGeom>
            <a:avLst/>
            <a:gdLst/>
            <a:ahLst/>
            <a:cxnLst/>
            <a:rect l="l" t="t" r="r" b="b"/>
            <a:pathLst>
              <a:path w="2909570" h="1544320">
                <a:moveTo>
                  <a:pt x="0" y="1544319"/>
                </a:moveTo>
                <a:lnTo>
                  <a:pt x="2909061" y="1544319"/>
                </a:lnTo>
                <a:lnTo>
                  <a:pt x="2909061" y="0"/>
                </a:lnTo>
                <a:lnTo>
                  <a:pt x="0" y="0"/>
                </a:lnTo>
                <a:lnTo>
                  <a:pt x="0" y="1544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82877" y="2948735"/>
            <a:ext cx="2178685" cy="8651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26299"/>
              </a:lnSpc>
              <a:spcBef>
                <a:spcPts val="95"/>
              </a:spcBef>
            </a:pPr>
            <a:r>
              <a:rPr sz="90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photography to </a:t>
            </a:r>
            <a:r>
              <a:rPr sz="900" spc="-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</a:t>
            </a:r>
            <a:r>
              <a:rPr sz="900" spc="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sz="90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visually  </a:t>
            </a:r>
            <a:r>
              <a:rPr sz="900" spc="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 and </a:t>
            </a:r>
            <a:r>
              <a:rPr sz="90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interesting</a:t>
            </a:r>
            <a:r>
              <a:rPr sz="900" spc="-9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90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presentation.</a:t>
            </a:r>
            <a:r>
              <a:rPr lang="en-US" sz="90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900" spc="-2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Try </a:t>
            </a:r>
            <a:r>
              <a:rPr sz="90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websites </a:t>
            </a:r>
            <a:r>
              <a:rPr sz="900" spc="-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like </a:t>
            </a:r>
            <a:r>
              <a:rPr sz="900" dirty="0" err="1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Unsplash.com</a:t>
            </a:r>
            <a:r>
              <a:rPr sz="90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 </a:t>
            </a:r>
            <a:r>
              <a:rPr sz="900" spc="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900" spc="-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free </a:t>
            </a:r>
            <a:r>
              <a:rPr sz="900" spc="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stock </a:t>
            </a:r>
            <a:r>
              <a:rPr sz="90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 in </a:t>
            </a:r>
            <a:r>
              <a:rPr sz="900" spc="-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HubSpot’s </a:t>
            </a:r>
            <a:r>
              <a:rPr sz="90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Marketing</a:t>
            </a:r>
            <a:r>
              <a:rPr sz="900" spc="-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Hub.</a:t>
            </a:r>
            <a:endParaRPr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0" y="2471420"/>
            <a:ext cx="0" cy="358775"/>
          </a:xfrm>
          <a:custGeom>
            <a:avLst/>
            <a:gdLst/>
            <a:ahLst/>
            <a:cxnLst/>
            <a:rect l="l" t="t" r="r" b="b"/>
            <a:pathLst>
              <a:path h="358775">
                <a:moveTo>
                  <a:pt x="0" y="0"/>
                </a:moveTo>
                <a:lnTo>
                  <a:pt x="0" y="358381"/>
                </a:lnTo>
              </a:path>
            </a:pathLst>
          </a:custGeom>
          <a:ln w="15240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0440" y="4976163"/>
            <a:ext cx="517334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 </a:t>
            </a:r>
            <a:r>
              <a:rPr sz="120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Balter </a:t>
            </a:r>
            <a:r>
              <a:rPr sz="1200" spc="-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 </a:t>
            </a:r>
            <a:r>
              <a:rPr sz="1200" spc="-5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Sr. </a:t>
            </a:r>
            <a:r>
              <a:rPr sz="120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Marketing </a:t>
            </a:r>
            <a:r>
              <a:rPr sz="120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Manager </a:t>
            </a:r>
            <a:r>
              <a:rPr sz="120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 </a:t>
            </a:r>
            <a:r>
              <a:rPr sz="1200" spc="-1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Podcasts </a:t>
            </a:r>
            <a:r>
              <a:rPr sz="1200" spc="-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sz="1200" spc="20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spc="-15" dirty="0">
                <a:solidFill>
                  <a:srgbClr val="C0B68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HubSpot</a:t>
            </a:r>
            <a:endParaRPr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0440" y="1584796"/>
            <a:ext cx="6551959" cy="2977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9000"/>
              </a:lnSpc>
              <a:spcBef>
                <a:spcPts val="105"/>
              </a:spcBef>
            </a:pPr>
            <a:r>
              <a:rPr sz="3600" spc="-1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“Nothing sticks </a:t>
            </a:r>
            <a:r>
              <a:rPr sz="3600" spc="-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sz="3600" spc="-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sz="3600" spc="-2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1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  </a:t>
            </a:r>
            <a:r>
              <a:rPr sz="3600" spc="-2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better </a:t>
            </a:r>
            <a:r>
              <a:rPr sz="3600" spc="-1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 a </a:t>
            </a:r>
            <a:r>
              <a:rPr sz="3600" spc="-5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story. </a:t>
            </a:r>
            <a:r>
              <a:rPr sz="3600" spc="-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Stories  </a:t>
            </a:r>
            <a:r>
              <a:rPr sz="3600" spc="-1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</a:t>
            </a:r>
            <a:r>
              <a:rPr sz="3600" spc="-3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express </a:t>
            </a:r>
            <a:r>
              <a:rPr sz="3600" spc="-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sz="3600" spc="-1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  complicated </a:t>
            </a:r>
            <a:r>
              <a:rPr sz="3600" spc="-5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ideas in the  </a:t>
            </a:r>
            <a:r>
              <a:rPr sz="3600" spc="-1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 digestible</a:t>
            </a:r>
            <a:r>
              <a:rPr sz="3600" spc="-13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3600" spc="-90" dirty="0">
                <a:solidFill>
                  <a:srgbClr val="0F232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ways.”</a:t>
            </a:r>
          </a:p>
        </p:txBody>
      </p:sp>
      <p:sp>
        <p:nvSpPr>
          <p:cNvPr id="4" name="object 4"/>
          <p:cNvSpPr/>
          <p:nvPr/>
        </p:nvSpPr>
        <p:spPr>
          <a:xfrm>
            <a:off x="2219957" y="0"/>
            <a:ext cx="0" cy="1031240"/>
          </a:xfrm>
          <a:custGeom>
            <a:avLst/>
            <a:gdLst/>
            <a:ahLst/>
            <a:cxnLst/>
            <a:rect l="l" t="t" r="r" b="b"/>
            <a:pathLst>
              <a:path h="1031240">
                <a:moveTo>
                  <a:pt x="0" y="0"/>
                </a:moveTo>
                <a:lnTo>
                  <a:pt x="0" y="1031239"/>
                </a:lnTo>
              </a:path>
            </a:pathLst>
          </a:custGeom>
          <a:ln w="15239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19957" y="5826759"/>
            <a:ext cx="0" cy="1031240"/>
          </a:xfrm>
          <a:custGeom>
            <a:avLst/>
            <a:gdLst/>
            <a:ahLst/>
            <a:cxnLst/>
            <a:rect l="l" t="t" r="r" b="b"/>
            <a:pathLst>
              <a:path h="1031240">
                <a:moveTo>
                  <a:pt x="0" y="0"/>
                </a:moveTo>
                <a:lnTo>
                  <a:pt x="0" y="1031239"/>
                </a:lnTo>
              </a:path>
            </a:pathLst>
          </a:custGeom>
          <a:ln w="15239">
            <a:solidFill>
              <a:srgbClr val="C0B6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434</Words>
  <Application>Microsoft Macintosh PowerPoint</Application>
  <PresentationFormat>On-screen Show (4:3)</PresentationFormat>
  <Paragraphs>74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</vt:lpstr>
      <vt:lpstr>Calibri</vt:lpstr>
      <vt:lpstr>Verdana</vt:lpstr>
      <vt:lpstr>Work Sans ExtraLight</vt:lpstr>
      <vt:lpstr>Office Theme</vt:lpstr>
      <vt:lpstr>Professional Style  PowerPoint</vt:lpstr>
      <vt:lpstr>How to Use This Template:</vt:lpstr>
      <vt:lpstr>PowerPoint Presentation</vt:lpstr>
      <vt:lpstr>Nice to  meet you.</vt:lpstr>
      <vt:lpstr>PowerPoint Presentation</vt:lpstr>
      <vt:lpstr>PowerPoint Presentation</vt:lpstr>
      <vt:lpstr>Introductions Start the meeting off strong with  personal intros. By getting to know those you’ll be working with, you’ll have a smoother meeting.</vt:lpstr>
      <vt:lpstr>PowerPoint Presentation</vt:lpstr>
      <vt:lpstr>“Nothing sticks in your head  better than a story. Stories  can express the most  complicated ideas in the  most digestible ways.”</vt:lpstr>
      <vt:lpstr>Content marketing gets  three times more leads  than paid advertising.</vt:lpstr>
      <vt:lpstr>PowerPoint Presentation</vt:lpstr>
      <vt:lpstr>Content Slide A slide for general content.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Stye  Powerpoint</dc:title>
  <dc:creator>Katherine Boyarsky</dc:creator>
  <cp:lastModifiedBy>Microsoft Office User</cp:lastModifiedBy>
  <cp:revision>7</cp:revision>
  <dcterms:created xsi:type="dcterms:W3CDTF">2019-06-26T23:25:49Z</dcterms:created>
  <dcterms:modified xsi:type="dcterms:W3CDTF">2021-04-21T13:25:09Z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2019-06-26T00:00:00Z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2019-06-26T00:00:00Z</vt:filetime>
  </property>
</Properties>
</file>